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7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988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Aleks</cp:lastModifiedBy>
  <cp:revision>44</cp:revision>
  <dcterms:created xsi:type="dcterms:W3CDTF">2019-09-20T06:39:24Z</dcterms:created>
  <dcterms:modified xsi:type="dcterms:W3CDTF">2019-11-01T14:24:54Z</dcterms:modified>
</cp:coreProperties>
</file>