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6" r:id="rId2"/>
    <p:sldId id="257" r:id="rId3"/>
    <p:sldId id="260" r:id="rId4"/>
    <p:sldId id="262" r:id="rId5"/>
    <p:sldId id="263" r:id="rId6"/>
    <p:sldId id="258" r:id="rId7"/>
    <p:sldId id="259" r:id="rId8"/>
    <p:sldId id="261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5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D513C-F647-4800-B540-07EE1BD1ED8D}" type="datetimeFigureOut">
              <a:rPr lang="ru-RU" smtClean="0"/>
              <a:pPr/>
              <a:t>02.03.2019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B6DD2D-9C5C-4BB5-A038-8BF577BAD4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35603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6DD2D-9C5C-4BB5-A038-8BF577BAD4A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15350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6DD2D-9C5C-4BB5-A038-8BF577BAD4A7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15350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785926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Евгений Рылов – герой Советского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Союза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28918" y="3286124"/>
            <a:ext cx="6400800" cy="2286016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</a:pPr>
            <a:r>
              <a:rPr lang="ru-RU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Исполнитель: </a:t>
            </a:r>
            <a:br>
              <a:rPr lang="ru-RU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Рябчик Алиса, </a:t>
            </a:r>
          </a:p>
          <a:p>
            <a:pPr algn="r">
              <a:spcBef>
                <a:spcPts val="0"/>
              </a:spcBef>
            </a:pPr>
            <a:r>
              <a:rPr lang="ru-RU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ученица 8 </a:t>
            </a:r>
            <a:r>
              <a:rPr lang="ru-RU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</a:t>
            </a:r>
            <a:r>
              <a:rPr lang="ru-RU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класса;</a:t>
            </a:r>
          </a:p>
          <a:p>
            <a:pPr algn="r">
              <a:spcBef>
                <a:spcPts val="0"/>
              </a:spcBef>
            </a:pPr>
            <a:r>
              <a:rPr lang="ru-RU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Руководитель</a:t>
            </a:r>
            <a:r>
              <a:rPr lang="ru-RU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Вальковская Ольга Ильинична </a:t>
            </a:r>
            <a:endParaRPr lang="ru-RU" sz="26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76"/>
            <a:ext cx="1438275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13ecca90aa99670c8619af2d35e5602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1" y="3071810"/>
            <a:ext cx="4036227" cy="26908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32295143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Documents and Settings\1\Рабочий стол\Копия (2) IMG_20190302_103415.jpg"/>
          <p:cNvPicPr/>
          <p:nvPr/>
        </p:nvPicPr>
        <p:blipFill>
          <a:blip r:embed="rId2" cstate="print"/>
          <a:srcRect t="10080" r="-76" b="30239"/>
          <a:stretch>
            <a:fillRect/>
          </a:stretch>
        </p:blipFill>
        <p:spPr bwMode="auto">
          <a:xfrm>
            <a:off x="143754" y="1285860"/>
            <a:ext cx="3356676" cy="3547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J:\Рылов 22\САМОЕ ВАЖНОЕ\IMG_20190218_191550 (2).jpg"/>
          <p:cNvPicPr/>
          <p:nvPr/>
        </p:nvPicPr>
        <p:blipFill>
          <a:blip r:embed="rId3" cstate="print"/>
          <a:srcRect l="4396"/>
          <a:stretch>
            <a:fillRect/>
          </a:stretch>
        </p:blipFill>
        <p:spPr bwMode="auto">
          <a:xfrm rot="5400000">
            <a:off x="4814334" y="2394578"/>
            <a:ext cx="5400599" cy="3004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9512" y="-37579"/>
            <a:ext cx="89096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хочу, чтобы в вашей </a:t>
            </a: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школе</a:t>
            </a:r>
            <a:b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была </a:t>
            </a: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память о моем сыне»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499" r="1853"/>
          <a:stretch/>
        </p:blipFill>
        <p:spPr bwMode="auto">
          <a:xfrm>
            <a:off x="2357422" y="3286124"/>
            <a:ext cx="3517108" cy="3357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43521322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428736"/>
            <a:ext cx="8640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 smtClean="0"/>
              <a:t>	Цель </a:t>
            </a:r>
            <a:r>
              <a:rPr lang="ru-RU" sz="2400" b="1" dirty="0"/>
              <a:t>проекта: </a:t>
            </a:r>
            <a:r>
              <a:rPr lang="ru-RU" sz="2400" dirty="0"/>
              <a:t>воссоздание биографии и портрета </a:t>
            </a:r>
            <a:r>
              <a:rPr lang="ru-RU" sz="2400" dirty="0" smtClean="0"/>
              <a:t>воина-афганца — </a:t>
            </a:r>
            <a:r>
              <a:rPr lang="ru-RU" sz="2400" dirty="0"/>
              <a:t>Евгения Рылова.</a:t>
            </a:r>
          </a:p>
          <a:p>
            <a:pPr fontAlgn="base"/>
            <a:endParaRPr lang="ru-RU" sz="2400" b="1" dirty="0" smtClean="0"/>
          </a:p>
          <a:p>
            <a:pPr fontAlgn="base"/>
            <a:r>
              <a:rPr lang="ru-RU" sz="2400" b="1" dirty="0" smtClean="0"/>
              <a:t>	Задачи</a:t>
            </a:r>
            <a:r>
              <a:rPr lang="ru-RU" sz="2400" b="1" dirty="0"/>
              <a:t>: </a:t>
            </a:r>
            <a:endParaRPr lang="ru-RU" sz="2400" dirty="0"/>
          </a:p>
          <a:p>
            <a:pPr fontAlgn="base"/>
            <a:r>
              <a:rPr lang="ru-RU" sz="2400" dirty="0"/>
              <a:t>- реферирование литературы об участии СССР в </a:t>
            </a:r>
            <a:r>
              <a:rPr lang="ru-RU" sz="2400" dirty="0" smtClean="0"/>
              <a:t>Афганской войне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- </a:t>
            </a:r>
            <a:r>
              <a:rPr lang="ru-RU" sz="2400" dirty="0"/>
              <a:t>осуществление поиска фактических материалов о </a:t>
            </a:r>
            <a:r>
              <a:rPr lang="ru-RU" sz="2400" dirty="0" smtClean="0"/>
              <a:t>Евгения</a:t>
            </a:r>
            <a:endParaRPr lang="ru-RU" sz="2400" dirty="0"/>
          </a:p>
          <a:p>
            <a:pPr fontAlgn="base"/>
            <a:r>
              <a:rPr lang="ru-RU" sz="2400" dirty="0"/>
              <a:t>- </a:t>
            </a:r>
            <a:r>
              <a:rPr lang="ru-RU" sz="2400" dirty="0" smtClean="0"/>
              <a:t>воссоздание </a:t>
            </a:r>
            <a:r>
              <a:rPr lang="ru-RU" sz="2400" dirty="0"/>
              <a:t>его </a:t>
            </a:r>
            <a:r>
              <a:rPr lang="ru-RU" sz="2400" dirty="0" smtClean="0"/>
              <a:t>личностного портрета </a:t>
            </a:r>
            <a:r>
              <a:rPr lang="ru-RU" sz="2400" dirty="0"/>
              <a:t>на основе </a:t>
            </a:r>
            <a:r>
              <a:rPr lang="ru-RU" sz="2400" dirty="0" smtClean="0"/>
              <a:t>писем</a:t>
            </a:r>
            <a:endParaRPr lang="ru-RU" sz="2400" dirty="0"/>
          </a:p>
          <a:p>
            <a:pPr fontAlgn="base"/>
            <a:r>
              <a:rPr lang="ru-RU" sz="2400" dirty="0"/>
              <a:t>- содействие </a:t>
            </a:r>
            <a:r>
              <a:rPr lang="ru-RU" sz="2400" dirty="0" smtClean="0"/>
              <a:t>увековечиванию </a:t>
            </a:r>
            <a:r>
              <a:rPr lang="ru-RU" sz="2400" dirty="0"/>
              <a:t>памяти о нем в нашей школе	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36366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и задачи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5245826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2039487"/>
            <a:ext cx="85725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3200" b="1" dirty="0" smtClean="0"/>
              <a:t>Объект исследования</a:t>
            </a:r>
            <a:r>
              <a:rPr lang="ru-RU" sz="3200" dirty="0" smtClean="0"/>
              <a:t>: </a:t>
            </a:r>
          </a:p>
          <a:p>
            <a:pPr algn="just" fontAlgn="base"/>
            <a:r>
              <a:rPr lang="ru-RU" sz="3200" dirty="0" smtClean="0"/>
              <a:t>участие в афганской войне ОКСВ.</a:t>
            </a:r>
          </a:p>
          <a:p>
            <a:pPr algn="just" fontAlgn="base"/>
            <a:endParaRPr lang="ru-RU" sz="3200" dirty="0" smtClean="0"/>
          </a:p>
          <a:p>
            <a:pPr fontAlgn="base"/>
            <a:r>
              <a:rPr lang="ru-RU" sz="3200" b="1" dirty="0" smtClean="0"/>
              <a:t>Предмет исследования</a:t>
            </a:r>
            <a:r>
              <a:rPr lang="ru-RU" sz="3200" dirty="0" smtClean="0"/>
              <a:t>: </a:t>
            </a:r>
          </a:p>
          <a:p>
            <a:pPr fontAlgn="base"/>
            <a:r>
              <a:rPr lang="ru-RU" sz="3200" dirty="0" smtClean="0"/>
              <a:t>судьба героя-афганца — Евгения Рылова.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506536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 и объект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141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Школьные годы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E:\Рылов 22\gansIECyh3s.jpg"/>
          <p:cNvPicPr>
            <a:picLocks noChangeAspect="1" noChangeArrowheads="1"/>
          </p:cNvPicPr>
          <p:nvPr/>
        </p:nvPicPr>
        <p:blipFill>
          <a:blip r:embed="rId2"/>
          <a:srcRect l="36639" r="40236"/>
          <a:stretch>
            <a:fillRect/>
          </a:stretch>
        </p:blipFill>
        <p:spPr bwMode="auto">
          <a:xfrm rot="16200000">
            <a:off x="4989795" y="2703788"/>
            <a:ext cx="1164673" cy="6715170"/>
          </a:xfrm>
          <a:prstGeom prst="rect">
            <a:avLst/>
          </a:prstGeom>
          <a:noFill/>
        </p:spPr>
      </p:pic>
      <p:pic>
        <p:nvPicPr>
          <p:cNvPr id="1027" name="Picture 3" descr="E:\Рылов 22\tghuvRtMvdg.jpg"/>
          <p:cNvPicPr>
            <a:picLocks noChangeAspect="1" noChangeArrowheads="1"/>
          </p:cNvPicPr>
          <p:nvPr/>
        </p:nvPicPr>
        <p:blipFill>
          <a:blip r:embed="rId3"/>
          <a:srcRect l="42264" r="32111"/>
          <a:stretch>
            <a:fillRect/>
          </a:stretch>
        </p:blipFill>
        <p:spPr bwMode="auto">
          <a:xfrm rot="16200000">
            <a:off x="3140892" y="1404721"/>
            <a:ext cx="1290581" cy="6715172"/>
          </a:xfrm>
          <a:prstGeom prst="rect">
            <a:avLst/>
          </a:prstGeom>
          <a:noFill/>
        </p:spPr>
      </p:pic>
      <p:pic>
        <p:nvPicPr>
          <p:cNvPr id="1028" name="Picture 4" descr="C:\Documents and Settings\1\Рабочий стол\fv1frqbQKHg.jpg"/>
          <p:cNvPicPr>
            <a:picLocks noChangeAspect="1" noChangeArrowheads="1"/>
          </p:cNvPicPr>
          <p:nvPr/>
        </p:nvPicPr>
        <p:blipFill>
          <a:blip r:embed="rId4"/>
          <a:srcRect t="19091" b="44909"/>
          <a:stretch>
            <a:fillRect/>
          </a:stretch>
        </p:blipFill>
        <p:spPr bwMode="auto">
          <a:xfrm>
            <a:off x="3201730" y="1142984"/>
            <a:ext cx="5656550" cy="3214710"/>
          </a:xfrm>
          <a:prstGeom prst="rect">
            <a:avLst/>
          </a:prstGeom>
          <a:noFill/>
        </p:spPr>
      </p:pic>
      <p:pic>
        <p:nvPicPr>
          <p:cNvPr id="1029" name="Picture 5" descr="E:\Рылов 22\x1392649662_rylov.jpg.pagespeed.ic.4lVfH_mgwj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830868"/>
            <a:ext cx="2743970" cy="3738571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070" y="1226150"/>
            <a:ext cx="3240360" cy="5391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2" y="1719356"/>
            <a:ext cx="5123161" cy="356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-24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4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/>
              </a:rPr>
              <a:t>Ижевское профессионально-техническое училище №3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4478025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12" y="1285860"/>
            <a:ext cx="5458908" cy="3683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928802"/>
            <a:ext cx="2730500" cy="196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951" y="3030553"/>
            <a:ext cx="2268537" cy="254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343895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Армейские годы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5000636"/>
            <a:ext cx="56436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/>
              </a:rPr>
              <a:t>103 полк 44-ой воздушно-десантной дивизии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2050" name="Picture 2" descr="C:\Documents and Settings\1\Рабочий стол\Order-of-the-Red-Star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584036"/>
            <a:ext cx="2285984" cy="2179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36349165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фото афганистан\IMG_86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021092"/>
            <a:ext cx="5112060" cy="34080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фото афганистан\IMG_86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356691"/>
            <a:ext cx="4716016" cy="31440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8807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Урок мужества</a:t>
            </a:r>
            <a:endParaRPr lang="ru-RU" sz="4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65104929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785926"/>
            <a:ext cx="7772400" cy="1470025"/>
          </a:xfrm>
        </p:spPr>
        <p:txBody>
          <a:bodyPr>
            <a:norm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Евгений Рылов – герой Советского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Союза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28918" y="3286124"/>
            <a:ext cx="6400800" cy="2286016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</a:pPr>
            <a:r>
              <a:rPr lang="ru-RU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Исполнитель: </a:t>
            </a:r>
            <a:br>
              <a:rPr lang="ru-RU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Рябчик Алиса, </a:t>
            </a:r>
          </a:p>
          <a:p>
            <a:pPr algn="r">
              <a:spcBef>
                <a:spcPts val="0"/>
              </a:spcBef>
            </a:pPr>
            <a:r>
              <a:rPr lang="ru-RU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ученица 8 </a:t>
            </a:r>
            <a:r>
              <a:rPr lang="ru-RU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</a:t>
            </a:r>
            <a:r>
              <a:rPr lang="ru-RU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класса;</a:t>
            </a:r>
          </a:p>
          <a:p>
            <a:pPr algn="r">
              <a:spcBef>
                <a:spcPts val="0"/>
              </a:spcBef>
            </a:pPr>
            <a:r>
              <a:rPr lang="ru-RU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Руководитель</a:t>
            </a:r>
            <a:r>
              <a:rPr lang="ru-RU" sz="2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Вальковская Ольга Ильинична </a:t>
            </a:r>
            <a:endParaRPr lang="ru-RU" sz="26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76"/>
            <a:ext cx="1438275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13ecca90aa99670c8619af2d35e5602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1" y="3071810"/>
            <a:ext cx="4036227" cy="26908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32295143"/>
      </p:ext>
    </p:extLst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68</Words>
  <Application>Microsoft Office PowerPoint</Application>
  <PresentationFormat>Экран (4:3)</PresentationFormat>
  <Paragraphs>29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Евгений Рылов – герой Советского Союза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 Евгений Рылов – герой Советского Союза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1</cp:lastModifiedBy>
  <cp:revision>18</cp:revision>
  <dcterms:created xsi:type="dcterms:W3CDTF">2019-02-28T18:08:40Z</dcterms:created>
  <dcterms:modified xsi:type="dcterms:W3CDTF">2019-03-02T07:02:41Z</dcterms:modified>
</cp:coreProperties>
</file>